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9" r:id="rId2"/>
  </p:sldIdLst>
  <p:sldSz cx="9144000" cy="6858000" type="screen4x3"/>
  <p:notesSz cx="6888163" cy="100203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84" d="100"/>
          <a:sy n="84" d="100"/>
        </p:scale>
        <p:origin x="-1116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06.03.2018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06.03.2018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06.03.2018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06.03.2018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06.03.2018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06.03.2018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06.03.2018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Содержимое 4" descr="C:\Documents and Settings\Администратор\Рабочий стол\Техпаспорт\1 этаж - 1 лист.jpg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2000240"/>
            <a:ext cx="2928926" cy="36972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C:\Documents and Settings\Администратор\Рабочий стол\Техпаспорт\1 этаж -2лист.jpg"/>
          <p:cNvPicPr/>
          <p:nvPr/>
        </p:nvPicPr>
        <p:blipFill>
          <a:blip r:embed="rId3" cstate="print"/>
          <a:srcRect t="14516"/>
          <a:stretch>
            <a:fillRect/>
          </a:stretch>
        </p:blipFill>
        <p:spPr bwMode="auto">
          <a:xfrm>
            <a:off x="2857488" y="1857364"/>
            <a:ext cx="2895600" cy="37862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 descr="C:\Documents and Settings\Администратор\Рабочий стол\Техпаспорт\1 этаж - 3 лист.jpg"/>
          <p:cNvPicPr/>
          <p:nvPr/>
        </p:nvPicPr>
        <p:blipFill>
          <a:blip r:embed="rId4"/>
          <a:srcRect t="8197" b="13115"/>
          <a:stretch>
            <a:fillRect/>
          </a:stretch>
        </p:blipFill>
        <p:spPr bwMode="auto">
          <a:xfrm>
            <a:off x="5715008" y="2500306"/>
            <a:ext cx="2857520" cy="3571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214290"/>
            <a:ext cx="8229600" cy="1071546"/>
          </a:xfrm>
        </p:spPr>
        <p:txBody>
          <a:bodyPr>
            <a:noAutofit/>
          </a:bodyPr>
          <a:lstStyle/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                                                                                                                                               ПРИЛОЖЕНИЕ  № 2</a:t>
            </a:r>
            <a:br>
              <a:rPr lang="ru-RU" sz="1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План (схема)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охраны объекта (территории) с указанием контрольно-пропускных пунктов,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 постов охраны и инженерно-технических средств охраны МБДОУ «Детский сад «Солнышко»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400" dirty="0" smtClean="0">
                <a:latin typeface="Times New Roman" pitchFamily="18" charset="0"/>
                <a:cs typeface="Times New Roman" pitchFamily="18" charset="0"/>
              </a:rPr>
            </a:b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27" name="AutoShape 3"/>
          <p:cNvSpPr>
            <a:spLocks noChangeArrowheads="1"/>
          </p:cNvSpPr>
          <p:nvPr/>
        </p:nvSpPr>
        <p:spPr bwMode="auto">
          <a:xfrm>
            <a:off x="2357422" y="5214950"/>
            <a:ext cx="261937" cy="203200"/>
          </a:xfrm>
          <a:prstGeom prst="sun">
            <a:avLst>
              <a:gd name="adj" fmla="val 12500"/>
            </a:avLst>
          </a:prstGeom>
          <a:solidFill>
            <a:srgbClr val="00808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9" name="AutoShape 3"/>
          <p:cNvSpPr>
            <a:spLocks noChangeArrowheads="1"/>
          </p:cNvSpPr>
          <p:nvPr/>
        </p:nvSpPr>
        <p:spPr bwMode="auto">
          <a:xfrm>
            <a:off x="2285984" y="4000504"/>
            <a:ext cx="261937" cy="203200"/>
          </a:xfrm>
          <a:prstGeom prst="sun">
            <a:avLst>
              <a:gd name="adj" fmla="val 12500"/>
            </a:avLst>
          </a:prstGeom>
          <a:solidFill>
            <a:srgbClr val="00808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28" name="AutoShape 4"/>
          <p:cNvSpPr>
            <a:spLocks noChangeArrowheads="1"/>
          </p:cNvSpPr>
          <p:nvPr/>
        </p:nvSpPr>
        <p:spPr bwMode="auto">
          <a:xfrm>
            <a:off x="2500298" y="3857628"/>
            <a:ext cx="227012" cy="198438"/>
          </a:xfrm>
          <a:prstGeom prst="plus">
            <a:avLst>
              <a:gd name="adj" fmla="val 25000"/>
            </a:avLst>
          </a:prstGeom>
          <a:solidFill>
            <a:srgbClr val="FF0000"/>
          </a:solidFill>
          <a:ln w="38100">
            <a:solidFill>
              <a:srgbClr val="F2F2F2"/>
            </a:solidFill>
            <a:miter lim="800000"/>
            <a:headEnd/>
            <a:tailEnd/>
          </a:ln>
          <a:effectLst>
            <a:outerShdw dist="28398" dir="3806097" algn="ctr" rotWithShape="0">
              <a:srgbClr val="3F3151">
                <a:alpha val="50000"/>
              </a:srgb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29" name="AutoShape 5"/>
          <p:cNvSpPr>
            <a:spLocks noChangeArrowheads="1"/>
          </p:cNvSpPr>
          <p:nvPr/>
        </p:nvSpPr>
        <p:spPr bwMode="auto">
          <a:xfrm>
            <a:off x="2928926" y="4071942"/>
            <a:ext cx="236537" cy="176213"/>
          </a:xfrm>
          <a:prstGeom prst="triangle">
            <a:avLst>
              <a:gd name="adj" fmla="val 50000"/>
            </a:avLst>
          </a:prstGeom>
          <a:solidFill>
            <a:srgbClr val="F79646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48</TotalTime>
  <Words>4</Words>
  <Application>Microsoft Office PowerPoint</Application>
  <PresentationFormat>Экран (4:3)</PresentationFormat>
  <Paragraphs>1</Paragraphs>
  <Slides>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2" baseType="lpstr">
      <vt:lpstr>Тема Office</vt:lpstr>
      <vt:lpstr>                                                                                                                                                ПРИЛОЖЕНИЕ  № 2 План (схема)  охраны объекта (территории) с указанием контрольно-пропускных пунктов,  постов охраны и инженерно-технических средств охраны МБДОУ «Детский сад «Солнышко» 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Лена</dc:creator>
  <cp:lastModifiedBy>пользователь</cp:lastModifiedBy>
  <cp:revision>8</cp:revision>
  <dcterms:created xsi:type="dcterms:W3CDTF">2016-04-26T01:34:51Z</dcterms:created>
  <dcterms:modified xsi:type="dcterms:W3CDTF">2018-03-06T04:46:49Z</dcterms:modified>
</cp:coreProperties>
</file>