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43C74-39CD-D63A-D811-B6848B670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285135-DBCB-7301-F488-64D4E814A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5F4729-0CA9-A7CF-9C4C-9FB80280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C5270-F89B-4F6F-A086-9098E6C1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9E5281-E7F9-E0B3-B629-348C9561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8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C5290-3F17-E915-A940-084A9041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346BE-5544-68A1-2DB3-0820BFAF9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BCA6-5E2D-EDE4-6489-E696EBF9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2AD482-3BD7-FFE5-C8AD-336D1FB5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454B7-F1CD-25B4-9619-0341ECBE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76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9A2752-97C1-BA9E-51CA-F37D49492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4B5730-27F1-3036-E143-D85E2B3D2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241EC-DC9E-141E-A273-E5F910DE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A4C783-997C-8747-3771-E7F97F1C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ECCB0-9FF2-4AFB-D014-A3F6CC17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CBC94-E8F6-800D-3362-E19324D1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10489C-9AD2-D46D-14BD-0718AB660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73AB58-613A-0C9C-BA3C-403EFF2A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71D452-829A-EF3B-0A35-B6B99DEF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14A576-27AE-8205-DD17-BC4087AB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14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63E91-05E4-09C9-140E-C64F6191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CF449A-F710-DC55-586A-59F714671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25296-23C8-7DA5-7349-4CA0D745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BBFD5-D026-1496-B67A-23DCA9CC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A12662-5885-76CA-D479-D5D64816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5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B23AF-5828-488C-EED9-61A8C2D98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A27C4-2D84-60B6-69A8-659D19FFA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3BD5B0-1879-34CC-BC99-1AB2CC2D6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6AFCDF-5CF8-7B63-E0B8-B49AB944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6191EB-8819-5F68-9888-841DF552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B13885-96AE-B636-294A-02E42806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4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2D3A3-BC23-617D-C5C3-59BEC66A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F40E55-4BF7-41A6-72FE-B1995EBC0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CEADAE-8C46-E2AB-C341-EAF8B676D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98F981-C08F-9A26-A660-6B239F99B3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F407EA-C3C3-BFEE-EF93-159D62039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EFC371-0386-BA06-A1F3-B46E6298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BF5579-A266-9F3F-E559-ACB24D81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3DBEC1-9716-CD40-9651-767408ED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34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B4436-EBB7-D2FB-271B-FF35FF5E3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03CA6E-9F3A-A4E9-4088-89D70832F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C36E7C-6FA7-9BC3-0C0C-2BEF5068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3A9F6E-1B64-C711-48FA-50A38E51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47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9F717E-D02C-7099-8107-44D5EFDA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654654-834E-8352-BE83-60ABD98B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4C9EE6-E3C5-2908-2D86-D14189F8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69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8A99F-65D6-698D-5120-0F6448BE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26009-DDA2-EAAF-A3CA-40C54B68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30C100-FA4E-F665-8831-72C562B67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D22D9-430D-ACF3-6894-4D4E775C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E81D07-A31A-0967-96AD-F30B1416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C460A-1DB1-75E6-CBD1-1FC6816A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167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9B-24A3-EB31-49ED-5DBC4136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E86E83-A2C4-739D-8D62-7B16288C4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D8EE5C-E972-B1BE-B839-55D6E18EE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0DB5D2-4EA5-D9BF-61CE-2F8EACED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FEF9E5-C707-E452-27FF-6370D821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22B57F-79F7-9358-4E62-524B0A8A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2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56CFF-086C-2C9D-504B-A3F1629D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527934-0B3E-4445-02B1-DB2EED253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F761EF-5FE3-0262-90FE-CE503F0A2B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827B0-8D8A-4E51-8713-A8286FEB29F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EAF46-1A76-9D2D-8A39-9DB1B6094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C2DFEB-0ABE-1335-071A-F3EEDE770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DAAF6-411A-404E-B043-8541F0AE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07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DD233-44FA-BD9E-3283-339D2A080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7103"/>
            <a:ext cx="12185650" cy="24168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B8BFD1-EF95-B4AA-7861-01AC7B094F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B420C0-D122-2BE3-C43E-950FF390B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5" y="0"/>
            <a:ext cx="12202575" cy="69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CD5AB0-8805-55A6-6DD8-225FD96B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342" y="3470988"/>
            <a:ext cx="6894786" cy="3322930"/>
          </a:xfrm>
          <a:prstGeom prst="snip2DiagRect">
            <a:avLst>
              <a:gd name="adj1" fmla="val 252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4662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55B77C4-4570-75A1-92F0-50960F014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6D08933-D462-C1BA-6B48-7446C809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D56943-910A-9F6B-E8D4-240D301DF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89242">
            <a:off x="1177518" y="596074"/>
            <a:ext cx="1893254" cy="2524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A9A6C3-ECB0-31B0-6435-DAC0789D6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7261">
            <a:off x="8930895" y="466140"/>
            <a:ext cx="1980811" cy="26410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348884-D668-336F-8157-0BD4BDB0F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873" y="138141"/>
            <a:ext cx="3247053" cy="24352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E07ECB-8EDD-4185-DF5E-43945F88A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90" y="3143736"/>
            <a:ext cx="2684355" cy="265148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5291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510D7B8-70D9-B470-B38D-F1E552CD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F38CDD-511A-E813-CDD4-BB398C57B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7440">
            <a:off x="7828528" y="829015"/>
            <a:ext cx="3376503" cy="4107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CB721B-BF3C-5EF4-4C31-037776785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0" y="0"/>
            <a:ext cx="3021319" cy="4028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2B6806-A7BF-482B-EBB5-F86BC633F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3409">
            <a:off x="4260754" y="1003570"/>
            <a:ext cx="2999290" cy="3999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1365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Широкоэкранный</PresentationFormat>
  <Paragraphs>0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Solnyshko</dc:creator>
  <cp:lastModifiedBy>Solnyshko</cp:lastModifiedBy>
  <cp:revision>2</cp:revision>
  <dcterms:created xsi:type="dcterms:W3CDTF">2023-11-16T13:54:08Z</dcterms:created>
  <dcterms:modified xsi:type="dcterms:W3CDTF">2023-11-17T05:56:59Z</dcterms:modified>
</cp:coreProperties>
</file>