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9960A5-24EC-D71F-EE48-6A3AF4E8B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CDE9913-CCB3-875F-0508-33CEEE6CE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0F51D0-B03D-8DA8-B58F-824A57DAE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5508-60F1-4956-9529-133689745A6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2F9BAB-E75F-EB45-2CE7-8AEFC627E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AF9C25-E518-87BE-1C6A-91D979667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E81A-2B85-4B19-BC77-230C0B17E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71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0A3DD2-E295-7B44-7625-32683D196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66961AF-1F3B-B6F7-35ED-39E993F64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289A08-6C19-BC74-3FEA-A92A1B2A0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5508-60F1-4956-9529-133689745A6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DA1AFF-7CE5-3F0C-3E54-0466F0FB7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E2E9B1-6B1E-8DDE-C3A0-674A5EB1E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E81A-2B85-4B19-BC77-230C0B17E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20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F32846-A707-7606-8357-88EC209A53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9CAF3A-9754-827B-02A6-D399C14A9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09CCF2-6929-31B5-63D8-ECC246028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5508-60F1-4956-9529-133689745A6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63F82D-FE42-1A46-2DB3-2564E72B1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8BAA23-FD66-4AF0-C9A8-21AB783BF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E81A-2B85-4B19-BC77-230C0B17E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82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7EE08B-4187-E271-D320-156D9BFEB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9C1DC1-A9D7-933F-7649-2F729C226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385659-636B-6A46-7A69-C6DA7DA5D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5508-60F1-4956-9529-133689745A6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63F25E-F368-9850-9B4B-BFBC080F7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ECBE3F-E05E-9536-204A-6647C942D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E81A-2B85-4B19-BC77-230C0B17E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23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59873-9562-DCAF-80EE-4158D923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454BCC-08EC-4E7B-9773-9C559438A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8541DF-2E2B-AA85-C99B-756DD048D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5508-60F1-4956-9529-133689745A6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A4DAE9-4CBB-2A44-1817-BC8254BA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B12F63-9557-A390-09AC-AACDE7B99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E81A-2B85-4B19-BC77-230C0B17E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50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DEA8D-C77D-5966-AD26-1DD39E234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C7B94B-729A-000C-4D27-623420FDF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E50ACF-C48D-F1DB-0065-2115AA26A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EF0B45-D7D9-3D2C-D6CD-57FC558B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5508-60F1-4956-9529-133689745A6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8FA2CD-2C20-C8AE-7F43-F2C883E32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4550EB-0D0D-14BB-B648-856045795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E81A-2B85-4B19-BC77-230C0B17E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46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B30C28-A86D-D748-6BBE-6B4614E4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3126CA-9065-4AD6-2673-9E488BA59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3BD632-90B4-7473-C0EB-A58C52DFD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C1CBAD0-F80D-6616-C81E-A3CFFCE93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73607D-D663-4FAF-9A34-596F0F721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0C53591-998B-2D2B-0046-6A2CEC6EC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5508-60F1-4956-9529-133689745A6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D1A867E-3BE3-2A8D-F511-967BC3DE4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6BD065-28E5-284C-4B6A-399D3317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E81A-2B85-4B19-BC77-230C0B17E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92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76EEDE-514C-3EDE-86D0-A9817DD12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CED2610-7FF7-F932-2ACC-5ACC74D8D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5508-60F1-4956-9529-133689745A6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F9DF233-C4FD-8FAF-229C-0939AE417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56B4FA-A205-5781-1C77-F3B99D178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E81A-2B85-4B19-BC77-230C0B17E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56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2C280CB-4ACA-99B5-747E-79E5AEDDB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5508-60F1-4956-9529-133689745A6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6759AC3-3F31-0C7B-6C4B-525E8DD75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AC3AEDD-1889-E50D-328B-317FF7FFF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E81A-2B85-4B19-BC77-230C0B17E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05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31CB7-5AA8-55C6-C225-F00B778B1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90C14D-617E-DA3F-D643-37419DDC4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94FB857-51D3-41FD-5F0F-BBB09132F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F2CC3A-6AD7-F314-57D6-2FECF53D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5508-60F1-4956-9529-133689745A6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CA114E-51E9-4AD2-ACB5-8EB99E4F9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60200A-13DD-C79D-DBDB-46F3B9163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E81A-2B85-4B19-BC77-230C0B17E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64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935781-5ADE-1DB5-0030-7038552D7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FCAFE9-EB9D-F43A-2772-369F236176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1B412D4-C152-B39C-D446-FAFC6063A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CC9DBE-84D4-6EE1-D6EB-74B7FCB56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5508-60F1-4956-9529-133689745A6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AE7ADF-28E4-0E6D-FFEC-5378F3338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B0A577-DC74-D826-3E8A-4E1A841CE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E81A-2B85-4B19-BC77-230C0B17E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54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BC7B25-D088-63DB-7CA5-BB833B1D0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6C8E29-7449-EC63-34FD-58D7993BF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CA05B3-1AC1-2BCC-5BC4-82498A02B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15508-60F1-4956-9529-133689745A6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66E75F-D234-B236-49DF-190852D43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941725-F12D-1AAB-40F6-2AB1535BD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FE81A-2B85-4B19-BC77-230C0B17EE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28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A2B5FC-33E4-7500-1ED2-E1B00FA98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3BF0C8-C474-05BD-4D19-B9D34E1B87B1}"/>
              </a:ext>
            </a:extLst>
          </p:cNvPr>
          <p:cNvSpPr txBox="1"/>
          <p:nvPr/>
        </p:nvSpPr>
        <p:spPr>
          <a:xfrm>
            <a:off x="600635" y="1129554"/>
            <a:ext cx="10318377" cy="1477328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Фото челлендж </a:t>
            </a:r>
            <a:r>
              <a:rPr lang="ru-RU" sz="3600" b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«Хлеб-всему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голова!»</a:t>
            </a:r>
          </a:p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Профессия: Х</a:t>
            </a:r>
            <a:r>
              <a:rPr lang="ru-RU" i="0" dirty="0">
                <a:solidFill>
                  <a:schemeClr val="accent2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лебороб — это человек, который осуществляет весь процесс производства хлеба, начиная от посева зерна и заканчивая выпечкой на столе пекаря.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8F3C87C-9DAD-A077-67E0-A530BA2CDC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3" y="2788024"/>
            <a:ext cx="3646735" cy="3646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F5D3A5F-808E-848A-741E-4F3AAC74B9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920" y="3407881"/>
            <a:ext cx="3026878" cy="3026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92A78E8-42A5-2B39-22A0-916842E564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494" y="2788024"/>
            <a:ext cx="3422827" cy="3422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74955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32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79043718129</dc:creator>
  <cp:lastModifiedBy>79043718129</cp:lastModifiedBy>
  <cp:revision>2</cp:revision>
  <dcterms:created xsi:type="dcterms:W3CDTF">2023-11-16T03:00:54Z</dcterms:created>
  <dcterms:modified xsi:type="dcterms:W3CDTF">2023-11-16T03:56:12Z</dcterms:modified>
</cp:coreProperties>
</file>