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59BE7-5655-34EB-3099-530AEF51F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16A7DD-81D8-E83A-67D0-A0FB00847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5DB7-B962-2FEC-1D7C-4C21546B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E8425-3C2F-155C-EC8E-026EB9AE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0721F-EB5F-7EAC-B692-57390FD7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27A9-3C00-AA6D-E101-5DCE3449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7536BE-77A5-DB94-2B26-3941409BB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7C7F3-2F1A-B24B-1193-001CB135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87A45-FAFA-C76D-3681-BD3562D7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44C22-4B46-1FFF-904C-A1F25EBA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078881-631D-CA77-1901-268216661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66411F-7C16-0955-5DFA-933A88092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7076E-AF25-58ED-3047-4A0A7685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41376-19F1-3DE7-7073-5F64B6B2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650B9-2D68-96FE-3D40-84DFA4D6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3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20AC4-E2BD-8058-DD19-73BC4339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09233-D99E-6299-011F-353ABBAE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2BFF0-3D82-8954-6F9C-8B46DDA9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27A45-4FFF-C810-832F-AAC487EE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1987E-832C-32DD-AD92-65B27F08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12E9B-AF13-6537-8A00-3E068033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1779AA-EC71-97DE-B653-E5350A9E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1B70A-15BF-97BD-FDC7-438A2109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483F7-A4F1-1BEF-2D25-EA766FE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ED146-3A41-3F43-3AFE-6765554B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3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9E9F4-CDB5-0081-F75C-76F4A659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407D6-17B7-0088-50CE-A9446F2F2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3F488-46B3-82C8-5923-9F3D80D5B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5B0C3-C293-BD29-6A11-A8B21AE0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9AE54-5B57-9F9A-3FEB-41771993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0B3B3-B391-F979-B8B8-226E1A11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D3307-7DB5-FBA6-E8AE-AF6F6CCA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6EA7C-44D8-8A63-B6B9-AD1528EBF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7A72E-3FFA-18C1-4194-F9DEB771E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E370AC-2221-197A-88DA-18140333C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2E4478-0788-AAE6-454D-8D30F970A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E3A78C-ABB2-4B5A-A1BC-35531C61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1F38E1-05F4-344B-D7E1-C0C34FB8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431404-9AD8-AE89-CE06-F6AC8A4E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2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FEA55-089C-074E-1EF4-795136CA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5664BF-8E64-6CD6-734C-9A268EEA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EB3EAC-C215-F0DE-68C5-116DB4BC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4C7D5E-78AD-94C3-0753-2BF67AD3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0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0BC23E-C584-AF1B-6A1F-E4CD156C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5521B9-7297-3727-16EC-56A550AD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A8CBFD-99C8-7007-FD2B-B2EE4CB3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1E95-F748-FBA6-D7AA-F54B25D4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2724C-6BE3-CE07-B68D-3E5615D7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4337B0-6EA3-B0C9-0614-2C72D944A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B559E-E1E0-762B-AFEE-92879382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CF999-D960-DC96-D03D-1604791C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3B381-1BCB-DA82-F7C5-0BC01748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59A8-0802-4411-E740-EA4F1D0E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DE5683-1CAE-833B-BA86-38E274538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E3FB93-B44B-141F-D506-C1E37D41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EB7E8F-966A-CA82-ED6B-E11294C6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9689B1-B90D-FB77-6F09-10E42BC8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543B1-3862-3A28-9192-FAA3AF77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AFEB-8932-E3DD-2AAB-7D27F95D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2E29A-4343-EC5C-CDCD-CB10CBB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4391E-C01B-121E-CC22-831ADFD8F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E85E-C2E3-4E6A-9B53-DDB6ED2104E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3F225-163E-451A-8F3B-54A80C48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6F5B9-B22E-00FF-ECE9-BED6B0F4E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D61A-2B2C-4E66-BE7D-07CA42BCD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CA4470E-E058-0F76-03AA-5A30F08D5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CFE7B67-961B-E45F-AC2E-2FACD8522B17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99F4B924-3173-480C-A16B-357E0B2C6EE4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D748F4E-50AA-4477-F180-E00D3DFC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2B10179-D8EE-2BC7-64EB-EE952388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295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D5D2EE-0280-678B-0F9B-864375481FE6}"/>
              </a:ext>
            </a:extLst>
          </p:cNvPr>
          <p:cNvSpPr/>
          <p:nvPr/>
        </p:nvSpPr>
        <p:spPr>
          <a:xfrm>
            <a:off x="1875453" y="251927"/>
            <a:ext cx="834558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«Кулинар»</a:t>
            </a:r>
          </a:p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Приготовление пищи-это искусство!.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Мы тоже попробовали себя в роли кулинаров.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99256-A7F5-B541-D903-BAC45AC2A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329" y="1544216"/>
            <a:ext cx="2827175" cy="37695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F8CA6-87B2-F371-0B85-1B1B7FE3F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5" y="2080727"/>
            <a:ext cx="2736591" cy="3648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A70998-0527-3EA8-E86A-CE66F1D69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30" y="1936102"/>
            <a:ext cx="3032771" cy="35566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13483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Solnyshko</dc:creator>
  <cp:lastModifiedBy>Solnyshko</cp:lastModifiedBy>
  <cp:revision>1</cp:revision>
  <dcterms:created xsi:type="dcterms:W3CDTF">2023-11-16T14:19:19Z</dcterms:created>
  <dcterms:modified xsi:type="dcterms:W3CDTF">2023-11-16T14:27:49Z</dcterms:modified>
</cp:coreProperties>
</file>