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2987D-C2B0-93C2-67C1-1E86CEA9E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A6C2BD-A9C2-848C-4C07-108E853BC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256DFC-FC97-8469-95FC-C2EAE2F8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6B75-F18B-4823-918D-CF239C08790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3A9463-6802-3F93-4777-5AF8F6A4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FFB4E2-4FCE-1895-FAC0-653703E7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F404-727E-4A1A-A247-EA2A79682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7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BACDA-1F41-BD28-603F-E3B087D8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4DF38A-9E24-94BE-CD7B-FF05E3F2F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63E17-0C98-DD83-D0B7-7BD93DC30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6B75-F18B-4823-918D-CF239C08790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6E49C-ED89-30EC-B34D-ACB449A5A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C45F80-C62A-E95B-84D6-EE40B78A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F404-727E-4A1A-A247-EA2A79682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2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328368-7E35-7333-EF92-EB6B8C418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4041BE-606C-BAED-4FBD-117FDE4DB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8BD2EE-5089-82C3-92C7-5FE3EF5B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6B75-F18B-4823-918D-CF239C08790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564DB-FC94-73BB-7EB9-FC28F6FF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381B17-A73A-064E-C8CD-DBFA8BF9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F404-727E-4A1A-A247-EA2A79682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0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ED310-530D-5668-21B2-96AE7DD9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C35CE7-8EDF-F32E-7AB0-AC9A9E45D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851D0E-F1ED-1E49-4590-A54A71A5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6B75-F18B-4823-918D-CF239C08790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D0DC24-81F5-9E6C-0253-96997D2E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4F6A4-3AEE-9BB0-6875-60E7D7525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F404-727E-4A1A-A247-EA2A79682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4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2A5A8-4550-304D-D163-D8A08172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28A056-A0F8-6D93-4465-2AC007A70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DE6223-E53E-0764-B7A7-F7EEA5ED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6B75-F18B-4823-918D-CF239C08790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C1429-1BAA-70FC-D1E6-7AC2EEAC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94B2BA-0509-9C16-3566-AD58866B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F404-727E-4A1A-A247-EA2A79682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3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E8F90-154C-CC50-4363-B9C6ED85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2F3677-4D36-4451-1B99-508B8830E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5F6706-12E5-3493-F611-3AAD2467D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AFDADA-49F8-3762-EA99-53CE8A4F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6B75-F18B-4823-918D-CF239C08790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63FD44-D957-BC49-E092-FBE50AA9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9FF79E-B04D-AF97-05EC-50B4F006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F404-727E-4A1A-A247-EA2A79682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7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85B05-90B5-54F2-0D4C-B03922B48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3F9825-2BF9-1A9B-37C1-CFAC69BA2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99F78B-981D-1088-1C11-247C32C4F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5B7CFF-C9BB-6694-7B72-2A31FD6C6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AA5EAB-2C8B-60B5-B8D5-B16D68257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8A9941-F417-C24F-B8D1-EE1877C7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6B75-F18B-4823-918D-CF239C08790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D82372-6F9F-AEE6-F280-6826CC74D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4DEA3A-6C98-ABA9-949C-35A03192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F404-727E-4A1A-A247-EA2A79682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6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B9246-F4BC-C12F-24A7-732655174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51C410-F7F9-2E4F-1DD4-BC8BCC34A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6B75-F18B-4823-918D-CF239C08790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0C90FA-79F7-3251-8E0C-EC7C0A4DE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C532D2-CCEA-1C9C-13AD-1A89083E1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F404-727E-4A1A-A247-EA2A79682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0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AE2BD6-2416-D545-9BED-E7F813BF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6B75-F18B-4823-918D-CF239C08790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1725A4-2789-5E88-9759-6CC7137B9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F8C132-F763-46A8-30C5-94F8DE48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F404-727E-4A1A-A247-EA2A79682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5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F85B6-AAE2-3283-CB3B-E811DDD9B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F54E2-BF7A-DDDE-A2C0-7CC3BDA0B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E0AD0C-D017-41CC-1217-3D54FBDBA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6C8E2B-9CED-E656-DF72-0AE5EEA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6B75-F18B-4823-918D-CF239C08790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387F36-2899-CB34-E853-46267448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F2D4A3-7431-8ED5-1733-AC82E974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F404-727E-4A1A-A247-EA2A79682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9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D8103-5D89-D56D-5124-E0D8F014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D2E467-B184-EC74-E681-B0D6B5A40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AA93EE-7C10-31B1-9EED-FF89B3AAA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EC6FFD-9BD9-843E-ECDF-41D13895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6B75-F18B-4823-918D-CF239C08790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E89F44-3811-18E8-0CD1-F37EDFA4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E15E01-DAB3-C9A9-FBE8-617566B6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F404-727E-4A1A-A247-EA2A79682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9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6A94B-21E6-729B-E51F-BD6A9625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FFD39C-921B-1950-4263-B3CE2353E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F2FADA-1F88-7933-3703-00CA5DF29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A6B75-F18B-4823-918D-CF239C08790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0A8FE-E1AF-6F86-F182-75A8E3B13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8FED4-8FE6-196A-9F50-40461E4CC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0F404-727E-4A1A-A247-EA2A79682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4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47425-BA0C-B9C5-F715-313077A14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985" y="1122363"/>
            <a:ext cx="10950379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227192-01FF-7A9F-0848-A18E1DECA2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22C8FB-E21F-B5AF-A776-82FE4887C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967" y="0"/>
            <a:ext cx="123039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D47360-6A81-B94E-3F44-E1FBF537379E}"/>
              </a:ext>
            </a:extLst>
          </p:cNvPr>
          <p:cNvSpPr/>
          <p:nvPr/>
        </p:nvSpPr>
        <p:spPr>
          <a:xfrm>
            <a:off x="2435290" y="895739"/>
            <a:ext cx="6509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«Парк профессий»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F0D20-452E-8473-C281-66F7DB68C4DB}"/>
              </a:ext>
            </a:extLst>
          </p:cNvPr>
          <p:cNvSpPr txBox="1"/>
          <p:nvPr/>
        </p:nvSpPr>
        <p:spPr>
          <a:xfrm>
            <a:off x="3051110" y="1819070"/>
            <a:ext cx="679268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i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«Все профессии важны, все профессии нужны, выбирай на вкус!»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E79768-F611-7E24-5CEC-1C48ED98D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06" y="1204657"/>
            <a:ext cx="1485265" cy="19799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1AED19-C8F3-EE65-ABE7-52BEAAC97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36" y="2966844"/>
            <a:ext cx="1683385" cy="2244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B81A8A-01E2-A641-EAFA-71C2EA6C9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3436" y="2714808"/>
            <a:ext cx="1614287" cy="21523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ADC6D6-AB16-FD88-7AB2-642A2907D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1248" y="2194622"/>
            <a:ext cx="1926590" cy="22136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0842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17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Solnyshko</dc:creator>
  <cp:lastModifiedBy>Solnyshko</cp:lastModifiedBy>
  <cp:revision>1</cp:revision>
  <dcterms:created xsi:type="dcterms:W3CDTF">2023-11-16T09:19:56Z</dcterms:created>
  <dcterms:modified xsi:type="dcterms:W3CDTF">2023-11-16T13:39:43Z</dcterms:modified>
</cp:coreProperties>
</file>