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0FA2C-0624-14B0-488C-5E0AF9C42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0CA6C3-C287-A3DB-1AF6-E17B8B9D8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4BA81F-A584-D015-E1A0-8BB16FF87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97C5-317B-4AF1-B896-65B85E02CF1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77381F-40C6-E00C-D363-CAEFF55E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17BF5D-F97E-C35A-6FAB-E14A8BEC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EBA0-415D-4475-9F77-F7A85E221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56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0F914-06C0-ABDA-238A-9E6A443BE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F5D2E1-635F-9B48-76DC-5D7DE4F74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8C0DEF-F536-809A-5DBC-45D230A9D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97C5-317B-4AF1-B896-65B85E02CF1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F65C1-ED00-CEC9-A972-6D61FEF0F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2D0568-6E38-6683-FBDC-4390762F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EBA0-415D-4475-9F77-F7A85E221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26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91DE38-F6A7-D4B6-8C8A-532612A26A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3C3DFC-88FB-9BFD-BA23-07AA09B36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B85E80-9A13-67AE-311A-A07B8FB1E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97C5-317B-4AF1-B896-65B85E02CF1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B9A433-1104-E55E-A056-28B81524C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1AEC37-F218-5D5C-47A7-AF17C9EF8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EBA0-415D-4475-9F77-F7A85E221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40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73AC3-277A-5C9F-F113-786978424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EC9285-0FBF-F988-A1C6-771081062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F7E0F1-930A-33D2-6FFB-1B7910A41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97C5-317B-4AF1-B896-65B85E02CF1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1A708F-2E11-A56C-6274-B7504E6F5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C18C7D-1DF2-59A6-B817-50CBE69B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EBA0-415D-4475-9F77-F7A85E221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14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BC8E9-682E-E636-93DB-9D42545C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96B383-2E0B-A336-3C30-13AD03AC1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86E83B-18EE-3073-9AA2-74A718B66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97C5-317B-4AF1-B896-65B85E02CF1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CE99F7-9EFC-CEA4-AD52-1C1153650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4B7F16-72FE-3DB5-075B-D0B1B2E50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EBA0-415D-4475-9F77-F7A85E221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85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71614-82FD-0DF0-37A3-268C41C12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371BDD-3DF5-74FD-00E9-5B143DDE3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638410-FF88-8EB2-53AF-259359752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720EF4-93BD-719B-E0CC-778C4420D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97C5-317B-4AF1-B896-65B85E02CF1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953A1-93F2-5E5E-2D3F-AD423003E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4C6DFC-D677-CAF2-DCCD-CA8F0D0FF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EBA0-415D-4475-9F77-F7A85E221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81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6B5EE7-C909-0C88-6BB0-F4CB1E7E9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F1EBE4-4603-10DE-6964-CE0C69BEF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AB45FB-0567-3E7A-6683-D331CB47B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850B15-4E37-68BA-32C7-4F92F5238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BC84852-3E7E-83DC-95B3-6926CDC3F6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7DEBB1-9FB8-8A9E-DC1A-492A7CE16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97C5-317B-4AF1-B896-65B85E02CF1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0C6C1F-1F77-7EAF-4697-28446DF1C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14D59CA-288F-B3BF-A169-AB987188A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EBA0-415D-4475-9F77-F7A85E221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75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28F90-F19D-9505-C8DD-2A0E78324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22C61B-6353-A414-89BA-8896593F6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97C5-317B-4AF1-B896-65B85E02CF1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D578C1-2B9E-38AB-4AB4-71F81275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FA7CA3-AF0A-D95E-093C-007DF077B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EBA0-415D-4475-9F77-F7A85E221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5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9D3F8E-8849-5437-D2A0-B7201ED4F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97C5-317B-4AF1-B896-65B85E02CF1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431F0C-42DE-DC8E-614F-164091874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061A11-8EC9-D4AB-7B56-703B657E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EBA0-415D-4475-9F77-F7A85E221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95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B58ED-D9A1-690A-3422-B354D3BB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FAF938-D72F-D2FC-932C-4CA237666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CD8830-056A-8E66-F534-6CFD3EB1C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A49E02-3266-A75E-4074-506B5E31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97C5-317B-4AF1-B896-65B85E02CF1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EFE53E-F266-EEB3-0BA1-C95603C6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C9FD57-4C99-D4D4-7185-54439E510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EBA0-415D-4475-9F77-F7A85E221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46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27C83-391B-C61C-C481-B5AF96DD6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5C6042-AA14-C3F8-9954-B04AF6E4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8A6CC2-30D2-D841-8F54-A794A1A4C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082D90-88F2-2D92-58C3-557F8625A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97C5-317B-4AF1-B896-65B85E02CF1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64535E-7D6B-5E13-B9AC-71E679DAA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E8A604-C829-1DD0-B998-586D5486A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EBA0-415D-4475-9F77-F7A85E221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209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445D6-B40C-1DBD-F237-0287AF866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E3342F-56C3-3E6D-1C9C-B75641289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608C09-322D-76B0-9908-60CBF3711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E97C5-317B-4AF1-B896-65B85E02CF1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F2C004-3CC0-201A-8170-3AD510100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C96517-75B3-BF3A-033C-F9F68B51E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4EBA0-415D-4475-9F77-F7A85E221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48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A7CA3-BF1C-89C4-0ADD-6C67E8E2C2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929D80-8E14-49C8-1234-D5AC9A5631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36B813-5DE0-9607-54FE-DEEACBE19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FE1744-3D69-BF9F-8722-180E311FFC83}"/>
              </a:ext>
            </a:extLst>
          </p:cNvPr>
          <p:cNvSpPr txBox="1"/>
          <p:nvPr/>
        </p:nvSpPr>
        <p:spPr>
          <a:xfrm>
            <a:off x="116542" y="600635"/>
            <a:ext cx="11923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Профессия «Овощевод»</a:t>
            </a:r>
          </a:p>
          <a:p>
            <a:pPr algn="ctr"/>
            <a:r>
              <a:rPr lang="ru-RU" b="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Овощевод - это </a:t>
            </a:r>
            <a:r>
              <a:rPr lang="ru-RU" b="1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специалист, который занимается выращиванием овощей</a:t>
            </a:r>
            <a:r>
              <a:rPr lang="ru-RU" b="0" i="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. Он отвечает за выбор подходящих семян и сортов культур, подбирает оптимальные условия для выращивания, составляет график посадки и полива, прополки и сбора урожая. В его компетенции – высадка растений, тщательный уход за ними.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CF2150-74A1-C311-F6E0-402DA326D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949" y="2421838"/>
            <a:ext cx="2224463" cy="296595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1E3073-B36E-C88A-029B-AF33789333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099" y="2416517"/>
            <a:ext cx="2301241" cy="3078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5D0ACB2-D7F0-4E56-F6FD-AE3C8E22D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18" y="2495847"/>
            <a:ext cx="2240464" cy="2987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A4D728-5A44-FE2A-46E4-688B7785C9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378" y="2492398"/>
            <a:ext cx="2309622" cy="3078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851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0E80F6-A787-6897-6CD1-8C73D0E3D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20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73944A-ED55-DD9F-5E6D-BABCDE5FD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8" y="369794"/>
            <a:ext cx="4078941" cy="3059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B50D52-AC6B-7277-DFB4-CCE52BFEE8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858" y="1792941"/>
            <a:ext cx="2761207" cy="3693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FB9192-035B-CC0A-3B3F-04E31BFE0B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854" y="369794"/>
            <a:ext cx="3852006" cy="3852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2206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53</Words>
  <Application>Microsoft Office PowerPoint</Application>
  <PresentationFormat>Широкоэкранный</PresentationFormat>
  <Paragraphs>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79043718129</dc:creator>
  <cp:lastModifiedBy>79043718129</cp:lastModifiedBy>
  <cp:revision>2</cp:revision>
  <dcterms:created xsi:type="dcterms:W3CDTF">2023-11-16T02:53:42Z</dcterms:created>
  <dcterms:modified xsi:type="dcterms:W3CDTF">2023-11-16T03:48:30Z</dcterms:modified>
</cp:coreProperties>
</file>