
<file path=[Content_Types].xml><?xml version="1.0" encoding="utf-8"?>
<Types xmlns="http://schemas.openxmlformats.org/package/2006/content-types">
  <Default Extension="jpeg" ContentType="image/jpeg"/>
  <Default Extension="jpg" ContentType="image/unknown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DA3CC-9D7D-C92A-D4FC-604CB3819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000626-F758-BE81-D8BD-ED4BC39CC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855040-6335-4C53-F56A-3819C363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AF55D9-892B-36EB-7F8B-F9D80535E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195B72-EBE1-A7C5-5AD1-42202A02E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ECEEA8-9AE1-1099-81AD-94A7C4016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9607F0-205F-AEEB-EB64-D0A453CBD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6915A7-DB01-86BF-BB1E-673A4B6A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7280B9-89DC-679F-D165-A816FF2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1FD137-66D9-E076-96B9-6C878BBEF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4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1FA6DA-A8BC-081F-DFB3-F186B4103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2A1CC2D-2145-2714-50C8-3E175EDA4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C100A8-4F49-497E-296F-F4CBDAB7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53B544-21B8-C0E6-A3F5-B3D19FFB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80CC76-D21D-14E4-9D6C-C3984848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35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0A757-F9AE-F1FA-8F04-9320486BF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40DA75-126A-F382-44D2-F1ECFFB1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ABB0DE-BB38-E5A6-7A18-F45F23B13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DCAED-1796-99B3-0545-59DDFD1DB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EE3F55-14DB-E6B4-B04A-563CF853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3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7276ED-AEBB-26D9-A8B1-0CAD10AE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93141E-B93F-E79F-447F-CB7773B7B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059F06-5A0F-A967-73B0-FE586180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F7B2B2-0D55-1142-5D76-6058CD5F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97DBB5-130A-E9BF-7DF6-906E4B7B5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2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50833-46D6-E9F1-575A-F792C800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21A39B-1353-44E7-4E43-FD6ABBCEC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3A7DB79-22CF-D073-12EB-7B52CF25E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7780C9-C048-D86D-DF65-7DD5159F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CC13BD-FEF1-22BC-BCF6-005D2CD46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38157C-1150-A3EB-E422-D43F6685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5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DBFA3-E97F-5791-6A9A-A0C72B048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FAD939-1E71-5B7C-2FC2-4B751D53B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76465D-248B-F37D-1B16-67A13E204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A3B11F9-7CD6-CB1D-13A9-DD4DBCB66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185879-540D-8062-4826-FAB66D09D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3604E9-28D3-29AE-159B-0A29FB67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12A8D4A-2109-C8F0-8DD1-5FCFA261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2FAACC2-4052-D515-928A-B8D4E939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04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FE4EBD-0213-3F73-B75A-C12E9B397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83FCFC-6C98-0C1A-AE2B-08A43B3C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7A2261-59AE-DC35-F2A0-C9B559C4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D989F8-542D-0BE4-C6B2-4C12FAAA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1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71F355-AC8C-BD82-D4D9-AC458B3E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B494B4-E66A-8388-69E1-55477FDA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EDEA3F-778E-E98D-582E-6CD00C20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73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09FF6-1F68-41A5-486B-1F3B83BDD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D3BDCB-9AF2-8B46-FEFA-05C2F398C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A53075-BEED-8D5C-BF3F-D24760F61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AF5DB3-51FD-9A72-E16E-B09CBCFB7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0B12AF-5846-214C-7039-8075C637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2A8746-00E5-D2D8-DE38-72E61512C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95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E0BE2-8992-CED2-EAF8-8C271CECF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31DE60-C4A0-3031-324F-A6A281CC1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F69AEE-C9AB-DD53-EDB7-72FB598D8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4D681A-7BDD-4779-2E09-60ACA1FA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3194AD-F7F4-148E-9F92-ED5F14F8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D6EDFE-8A4C-CCCD-E233-34CBE9DA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6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B4846E-B7E2-DB32-15C0-7A4DDBFD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C5165E-B0A1-3EDD-EDB8-E8E8A96A2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8B39F1-6E73-56FE-95C6-A9ADB4819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B117-5A96-4125-A1F0-2FDC698D6AC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3F8175-993B-CEA3-1AE1-B831E4FC19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BCB3BA-F443-9E41-8514-7C7FB471B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10AC5-6061-4B96-B421-49E8E14F4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6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9EEAA-F328-9C09-9108-C0CCE02C2A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B08074-9720-6AD4-04DC-F987F38BFB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7CB6797-4AA4-A012-CA14-0A8F2099C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401" y="-14740"/>
            <a:ext cx="1254640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07E3A9-7B7B-3738-F47D-6FD068289C2F}"/>
              </a:ext>
            </a:extLst>
          </p:cNvPr>
          <p:cNvSpPr txBox="1"/>
          <p:nvPr/>
        </p:nvSpPr>
        <p:spPr>
          <a:xfrm>
            <a:off x="3331028" y="1380931"/>
            <a:ext cx="6118547" cy="2744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ru-RU" sz="18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не случилось беды, есть люди особой профессии- пожарные. Это смелые и сильные люди. Они вступают в бой с огнём, который вырвался из рук неосторожных людей.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Знакомство с этой профессией проходило и у наших ребят. Были проведены беседы, показ фильмов о нелёгком труде пожарных, выставки рисунков. И дети попробовали себя в роли пожарных.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C3ED1A4-A882-0085-BD60-EEE252D72453}"/>
              </a:ext>
            </a:extLst>
          </p:cNvPr>
          <p:cNvSpPr/>
          <p:nvPr/>
        </p:nvSpPr>
        <p:spPr>
          <a:xfrm>
            <a:off x="2742424" y="550506"/>
            <a:ext cx="7478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«Пожарный»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78F08F3-D295-0548-3E64-A10D2C65F5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96" y="2277290"/>
            <a:ext cx="2750820" cy="30937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8DB78A7-2E16-9028-FFBF-D1E24371A8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874" y="3608387"/>
            <a:ext cx="2290734" cy="2699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398053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Solnyshko</dc:creator>
  <cp:lastModifiedBy>Solnyshko</cp:lastModifiedBy>
  <cp:revision>1</cp:revision>
  <dcterms:created xsi:type="dcterms:W3CDTF">2023-11-16T07:34:34Z</dcterms:created>
  <dcterms:modified xsi:type="dcterms:W3CDTF">2023-11-16T07:39:03Z</dcterms:modified>
</cp:coreProperties>
</file>