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4653C-6848-1993-519D-B84739D4F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05D43B-E7D9-21CA-0583-71F145A08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6C673D-C6AA-FE69-91B5-2526F0F2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4D5-F519-4F92-9603-895462F53DB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FD07A4-A049-11D5-D3F6-D424F28B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61343-949F-407E-BBDA-7EFA0D6C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536B-C732-4347-9A2F-05C85E19B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7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30144-A515-D7D8-C386-35326E25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8306D2-7ABF-57B0-41E4-F761B4C06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695F1-6612-7511-D9CA-85203AC1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4D5-F519-4F92-9603-895462F53DB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29DF2-6E09-CE75-ED14-76AEFF6A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768AC-ED4A-4669-B30F-352A86DC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536B-C732-4347-9A2F-05C85E19B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7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EE1E83-7CB6-6519-64F7-E8607199E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0C3620-6C57-9DEB-3563-45D06736C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CBA83-4EC2-062E-BCC5-B34B0767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4D5-F519-4F92-9603-895462F53DB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771E9-9191-E311-E2BB-BA7DE672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6F2FA-F8A3-C583-CED4-3E802CB6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536B-C732-4347-9A2F-05C85E19B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8C26C-1701-F7FC-5661-362BECBC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86C6F-8BDF-3A3D-170A-9D6A5107B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F355A-541A-8D44-1FA5-73A0734E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4D5-F519-4F92-9603-895462F53DB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EA337-6C78-1B67-F084-6355ADEB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6D011A-2F3D-B73E-E447-379B7286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536B-C732-4347-9A2F-05C85E19B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1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321E-666B-C9B9-83C6-C315E6AF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A0A3FD-8928-64D0-CD06-89A7F1D2C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9D060-617C-7C4F-67FF-BE3BA9F8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4D5-F519-4F92-9603-895462F53DB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738EBF-9F1E-3E92-81B9-7F0FEFA8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F676F-2DCF-B696-A57E-67FA32E9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536B-C732-4347-9A2F-05C85E19B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84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0A985-9E7E-DA51-F6A4-44E0A1BB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CB725F-DFB8-39DD-1C81-1B99BC4CD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1A183B-3435-EDFE-7CEF-7F3DD3A12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0AF0BB-DADD-1006-A254-13C59325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4D5-F519-4F92-9603-895462F53DB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F4F05B-58F3-42FE-665B-2F50DF88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92A4BA-B485-D2E2-D9E8-305C8E90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536B-C732-4347-9A2F-05C85E19B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0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1E86B-0B18-FE40-8893-68163AB2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363F0E-5F57-7BAF-DCEF-26A34AB4A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AC3CCA-866F-2874-E011-F5373227F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1F754B-2161-2F44-8F7B-6B716A1E9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6864FB-7F7F-ACA6-1BD3-FAE1F4694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E7DE49-EE33-5F7F-DA9D-6E9C18B5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4D5-F519-4F92-9603-895462F53DB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B700AB-AB69-ED08-FA1A-8066A285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FEECCB-C66A-79CC-9369-D92C1AD7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536B-C732-4347-9A2F-05C85E19B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1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A76AD-C4E6-8499-282F-5CC54033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F9E409-B3FC-215A-124E-81B01030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4D5-F519-4F92-9603-895462F53DB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11CDAA-C011-61DA-D543-99FED364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9BD210-0221-978E-5C2D-617F54C1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536B-C732-4347-9A2F-05C85E19B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0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9ADA6C-9043-7A80-34D0-5E6AD9DD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4D5-F519-4F92-9603-895462F53DB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22E938-8575-28BA-6FCC-71B2AE8E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69A67B-823B-DA42-91B3-EB9F38FB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536B-C732-4347-9A2F-05C85E19B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2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EB3BB-361F-7074-8DB9-31FEF4F2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CE54A-A6EC-68D4-69B7-2E24F3034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D5775-9400-A262-357A-570841333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243375-7AD1-D49A-3FD4-FC18EC5F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4D5-F519-4F92-9603-895462F53DB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805EA2-44BD-854A-CD45-D6B7D527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9681A6-9D17-807F-2E86-56EB1B3D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536B-C732-4347-9A2F-05C85E19B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9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E0B41-7122-BAE7-66D8-06CF5C4D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FB15DD-8D43-96E9-52A5-F4690D217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11B0BF-E3F3-D2E8-4F75-CFA318AEE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16140-AA22-DD14-F82D-84132463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4D5-F519-4F92-9603-895462F53DB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D3DCF-B804-3DA0-E9ED-2BCDD716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0303A-D644-46F1-AAF0-2727D40B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536B-C732-4347-9A2F-05C85E19B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4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D513E-E004-CDA2-E367-344146C5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CCAAF6-C937-985C-FDA4-5246B9E5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FCAE91-AC61-01D2-267D-51EA75BA6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8F4D5-F519-4F92-9603-895462F53DB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03DB44-71E0-3EEE-9D2E-D1AC17BB4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6493-D65A-6583-00B2-1CA896B2C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6536B-C732-4347-9A2F-05C85E19B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AE327-B06F-0129-331E-6DB72DA6E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5558" y="916116"/>
            <a:ext cx="7632441" cy="28183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55F212-D52E-B5F0-3277-312454CE6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DC094E-BB1A-F0F0-B643-741E3D76F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3101" r="1527" b="4006"/>
          <a:stretch/>
        </p:blipFill>
        <p:spPr bwMode="auto">
          <a:xfrm>
            <a:off x="0" y="0"/>
            <a:ext cx="12838923" cy="69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5ABBD5-E810-85A9-4068-37F18C77ED48}"/>
              </a:ext>
            </a:extLst>
          </p:cNvPr>
          <p:cNvSpPr/>
          <p:nvPr/>
        </p:nvSpPr>
        <p:spPr>
          <a:xfrm>
            <a:off x="2034072" y="373224"/>
            <a:ext cx="818696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«Цветовод»</a:t>
            </a:r>
          </a:p>
          <a:p>
            <a:pPr algn="ctr"/>
            <a:r>
              <a:rPr lang="ru-RU" sz="1800" i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профессии сложный и значимый в жизни любого человека. Ребята познакомились с новой и интересной профессией цветовод. Ребята узнали, какие растения наиболее благоприятны для нашего климата, как правильно высаживать рассаду цветов и ещё очень много интересного их ждёт впереди.</a:t>
            </a:r>
            <a:endParaRPr lang="ru-RU" sz="18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17CBD6-9B2A-CE85-078F-287C3C5FA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33" y="2530230"/>
            <a:ext cx="2515377" cy="279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C37294-2A15-C70A-1526-F52095A6D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16" y="3519082"/>
            <a:ext cx="2655690" cy="265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ED40FD-8FAB-9645-F502-E72F6C53A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415" y="2438228"/>
            <a:ext cx="2819046" cy="268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0384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Solnyshko</dc:creator>
  <cp:lastModifiedBy>Solnyshko</cp:lastModifiedBy>
  <cp:revision>2</cp:revision>
  <dcterms:created xsi:type="dcterms:W3CDTF">2023-11-16T07:14:29Z</dcterms:created>
  <dcterms:modified xsi:type="dcterms:W3CDTF">2023-11-16T07:39:46Z</dcterms:modified>
</cp:coreProperties>
</file>