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3E4E8-D15E-650D-6E3F-D279BB4A2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20EF3A-211C-6058-EE61-240F4D7D6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C00AB-932A-057B-E013-C8BF2DA6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FEE66-EFEA-7874-8E7A-E75BDFAD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19B69-C187-A555-0E43-728AB1C4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2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48D67-27F0-B1EA-5DBF-24B8B0FC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729A7E-DAD7-05AD-A908-F265AE293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EC736-BC32-63BC-BCBF-33502A53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89C84-325D-8148-BFED-E6EBDE1E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933193-9351-BCBE-C4C6-161E97FE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EC8009-7AF4-1BE1-CDB7-EF092D61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A54DFC-8464-6810-43CD-E56B003FC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B9425-2820-F02B-AEA8-121DDE27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CEBE2F-4C03-FAF9-4F13-02113394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4C5B4-B896-DB88-CD3F-DE95F02D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9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0421-B988-F9AD-713D-19AA5D69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B65BAF-7C7C-5CFB-F3C2-3F2476AAB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0F706-228D-3619-B9F0-041269AA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A1976-B23D-587C-F1F6-ABC6DA98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92C72-A925-BFB8-86AA-646C727B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3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1ADA8-4EF4-E58B-82DE-0AFD2975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362503-F41D-0135-3FEA-E08863DD6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EDEFD-501C-BBAF-6EF3-74212871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FA670-588D-0AD7-3DB7-D3900804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79B1E3-5762-425A-6AF0-7A3184FF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0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4C392-8168-4F02-FFD4-EC479A9E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7DB46-0DDA-6766-47E5-AD6392861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8D22CC-6BD7-2BBD-0487-AC4A5C16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B7A88D-D2A8-7510-05D4-182F2CF1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139292-8888-91A0-8D94-D319CC1A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58A931-F734-6911-CC32-2627ED8A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554CE-D6B3-DC67-FC30-588394E0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D47A85-311D-D46C-7467-929405262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5294C9-0BBE-F450-9737-BCB0B28D3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25910F-9375-A7CC-B382-7BC2CCC66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97F050-0199-4DAB-C43C-E85228E6A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9E354-41CE-19FB-98D8-1CABB77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18DA05-0A78-9FFD-128C-D10488D4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33E286-B5DE-034D-CF00-D37F2FFB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4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60F0F-440A-0CC3-12BE-96C0965D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0AA205-B0D5-8750-E7B0-43BE908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5FEB9-65CC-354E-3611-CDF5A0CE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A7311D-B7E5-5FC7-1EAF-75FC446E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1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0F9848-CDDC-A9D4-9BA5-6118B5A9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D7AF1B-1996-69C8-C2D5-10D34E30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AE294E-1F4F-6734-D50D-9E85D155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0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C1A98-C0AD-ECDC-5B6F-5E0EABBD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0840E-627C-D5B3-0BB8-FCDA0CCF1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34DA68-8F04-6494-1217-ADB753E32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32329C-6EB9-CD34-6F3D-227965C5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30221F-6764-A094-5708-F73C5B13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BBE71E-8A05-2189-65DA-1FC68D6D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7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3F2E8-E46D-D7AA-F38C-C959F5ED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F61E4E-AEBC-290F-BE17-179136958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D8AA71-E1DC-20B5-B471-4066BA726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493A23-C716-7E56-8C37-2EE720C9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A39BC7-6870-401C-2BD0-648432C3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C3FDE-07C2-C724-CE0F-C999E0FA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6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210BD-9B0E-530E-45EF-C550CB2C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6C5CD-4131-3FCC-DC66-228CB09A8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E4D45-DF2D-946A-37AE-ABF4035DF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9A383-473C-47AC-AD66-2B547563B5E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2C887-20A7-4DBE-F215-E55F1E801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F2E69-86B2-9B1E-E6FB-0AE5A37AB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CB16-2A45-4457-8FCA-DCB9E3F31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2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8122-3B27-384B-33B6-6FBFDD487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554" y="973138"/>
            <a:ext cx="12749385" cy="2740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50C8DD-B942-2EFD-F79C-0CE5541F2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A6AFDD-6FFF-6DDF-8D12-3E9121D0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78" y="0"/>
            <a:ext cx="12456717" cy="699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83E2A0-243B-D89D-1E8D-0C123A70E372}"/>
              </a:ext>
            </a:extLst>
          </p:cNvPr>
          <p:cNvSpPr/>
          <p:nvPr/>
        </p:nvSpPr>
        <p:spPr>
          <a:xfrm>
            <a:off x="2295330" y="466531"/>
            <a:ext cx="7925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 «Водитель»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E8AB1-686B-785A-386F-B8E87E718860}"/>
              </a:ext>
            </a:extLst>
          </p:cNvPr>
          <p:cNvSpPr txBox="1"/>
          <p:nvPr/>
        </p:nvSpPr>
        <p:spPr>
          <a:xfrm>
            <a:off x="1278294" y="1474237"/>
            <a:ext cx="8530512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Водитель должен много знать и многое уметь. Например: знать устройство машины, умело ею </a:t>
            </a:r>
            <a:r>
              <a:rPr lang="ru-RU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управлять.К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человеку, который управляет транспортом предъявляют высокие требования.</a:t>
            </a:r>
            <a:endParaRPr lang="ru-RU" sz="1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нашем детском саду воспитанники младшей группы познакомились с этой чудесной профессией.</a:t>
            </a:r>
            <a:endParaRPr lang="ru-RU" sz="1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DF07F0-E8EF-42DC-AEC3-68FEED7EE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003">
            <a:off x="3824782" y="3135606"/>
            <a:ext cx="2343279" cy="280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1C7EEC-F4DA-BF06-E791-6E1ADB6D1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3709">
            <a:off x="9559360" y="2806742"/>
            <a:ext cx="2290372" cy="297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E56EB1-4286-4898-80D4-BAF0B563AE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454">
            <a:off x="6792982" y="3933575"/>
            <a:ext cx="2290372" cy="2652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990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Solnyshko</dc:creator>
  <cp:lastModifiedBy>Solnyshko</cp:lastModifiedBy>
  <cp:revision>2</cp:revision>
  <dcterms:created xsi:type="dcterms:W3CDTF">2023-11-16T07:26:54Z</dcterms:created>
  <dcterms:modified xsi:type="dcterms:W3CDTF">2023-11-16T07:39:35Z</dcterms:modified>
</cp:coreProperties>
</file>