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E6F9D-7251-D681-B963-17DA57629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E96AC-B021-2FE1-0B92-0D00CBF4E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81205-78D1-9916-3DF5-0BE43FF5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05EE30-3BE3-3627-A002-69D35DB4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719915-EBCE-C6AF-1195-5D0DFE68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91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D513A-8302-AE58-4BBA-C63275A02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058248-3EBE-D958-63BE-3C18B408F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7B811F-EC90-AE0D-6F7A-55043797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C58E1B-29F3-C397-8E93-90EE1BA6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26401E-FEC8-7F9E-2E50-B0ADF06DA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93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CA407B-BD06-DF4B-41C0-767747A329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3AC1AD-3B7A-14FD-BCA5-98769852C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F7666B-1A50-A175-3775-C1D06E86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D0A217-C5C6-552D-D671-022D7003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4168AD-5A07-3C9E-B239-719F65A9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49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586CE-01ED-1D5C-6334-A99710E76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1D1EE9-229E-7E3D-EBD9-67E7D064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6A0BE8-2621-53AC-1529-F565E989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0D353F-3460-1804-F7EC-92714E68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0A8CF7-F90E-2F5C-5F4D-5F172CF4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23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7463D-F0AA-2C53-24B8-B49FC588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4553FB-899D-DFA7-B239-D07D69077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244CBD-E933-AEBE-A930-39D4852F3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34ACFC-6D19-22CA-4BB9-9C3DB265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BFDFDC-9AA7-A648-FDD0-7CC0232A4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81BA03-B954-A5F4-6C93-D3FF9BF8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BD623C-5F1D-81F9-AB60-6AFC5F4F2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9A0EEF-F320-7B61-B975-7802A8CB3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F620526-9BD0-0CC7-0F71-DC70687C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47E5A4-C95A-DD12-DFA9-B03164701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414D9B-B26B-A2A4-86E3-D69EE4ED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53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C48F4-DB29-FC03-95F4-A4EDDBF0A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D86B51-6437-65F5-957F-0E5ABB263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D2845A-DAA8-3656-63BC-2AE64AB89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49645F1-FE50-4D9E-470F-FC0080CC5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11C298-AED9-6FBD-3C4A-50C294706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7FD260-EAAB-B385-CE92-5C4FFB9A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586236-F3D6-4910-66B4-8DBD4BD1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9DB438-7FF1-0A5B-3905-2A99401F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0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5AB89-EF88-CAFB-AD36-60722FD1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6E69744-9520-9EEF-DF1B-0B55D2F1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9F789B-27E1-95DE-A75F-34F6D1D5A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1626BD-2756-19D6-BF17-A35E4B93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6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F8550C-6CAF-1515-7FCB-422E35B7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455C8C-A942-9D1A-290D-8386A613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C434C1-B28B-3A68-34C7-7B79F5E62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1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E2A9E-DFDE-7DF9-A762-F4907DB4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7B0E46-8861-F880-0032-403C02EC3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73CA9B-5AC2-B02A-7689-498EB9BA5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76937A-2FC9-D1D4-6585-AC0A56B1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CF7971-C90F-1A6B-6864-28CA897B9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7FDEB3-06E7-989A-D83E-583DDE6E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1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3007D-F574-946A-8056-3959F2DB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FCE99F-F129-88E8-9578-FCC073946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A63C03-0050-0D51-ACE2-523379A0A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3E57AA-DBAE-6CB9-7A34-D359FD02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7AF579-8412-094E-BF2A-C8FB50108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6F1E82-D878-D449-110B-535D02804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59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7DFF7-520F-02AE-54FE-84FDC5E98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48DCF3-B61C-8E04-29D4-3E1223CEB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836BD9-B810-E159-F54E-1EF306A1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E262C-C1CB-45F0-B696-71C39FED83C6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29DC58-D8A4-53EA-49B4-2B9856B17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A28447-B7D7-EBD2-EE12-9D33650BB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94A92-9358-445D-89BC-7A3B66AB2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06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DCBB2-4A4B-ED1A-D61F-DAC0A455C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169" y="1122363"/>
            <a:ext cx="10350629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31551F-91A3-1F0D-2484-EAEB0AC74B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DF84D35-F4C9-90D8-2D72-B4452419B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0" y="0"/>
            <a:ext cx="110101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72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6596BDC-9115-85E7-2B02-0B53945FD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70B5D98-EAC1-6C16-716D-2434BCA83D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09201">
            <a:off x="1228358" y="1939043"/>
            <a:ext cx="2506880" cy="30626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D557FF-9728-D742-0174-3FB35318CD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992" y="606489"/>
            <a:ext cx="3167353" cy="3554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DFF2D86-5206-7C05-7700-A007E32941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8402">
            <a:off x="8676361" y="2068071"/>
            <a:ext cx="2739095" cy="365212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49486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Solnyshko</dc:creator>
  <cp:lastModifiedBy>Solnyshko</cp:lastModifiedBy>
  <cp:revision>1</cp:revision>
  <dcterms:created xsi:type="dcterms:W3CDTF">2023-11-16T13:43:36Z</dcterms:created>
  <dcterms:modified xsi:type="dcterms:W3CDTF">2023-11-16T13:47:34Z</dcterms:modified>
</cp:coreProperties>
</file>