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BAF67-52CB-2BA4-68FC-C0842F25F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DF19C0-F67E-BDA6-2368-EE31E7888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844318-37D2-4351-48AE-91C43658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CE8D7-6B38-F634-2FF6-C9ACB2C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4704C-9E57-3BF3-5A53-177EA05B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6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DAB3-BBF2-0701-CDCC-E0DC2203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FB1177-8EC0-0ED8-A2FA-BD9D83128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D6BA1-9C48-9430-7C55-CFC70D72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65DFB-78DB-B871-FD68-AF82848E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58751-38E3-758C-F76B-54410B0C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9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EA22E1-EC90-D35B-4591-33D52C94B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BA49C3-39B2-3B74-1375-A03B9F780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3224D-A63A-EBCF-39EF-7D368BAF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5678A-0E7D-089D-7D23-AF268717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519CC-7157-21CF-FA79-BA8D6F9A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3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43049-221B-BB73-F31A-14A3C4DD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D9B69-A217-BF37-0334-C87F9F1B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D18B-D9A7-1C43-A4B1-ADD9648F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C43EB-ADE4-B121-D93E-55ED93B4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4035A-5CD0-B4A2-521F-B37B2C6F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9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3C292-333D-275B-3C4B-34887A47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37B776-C071-419D-CB2A-CE6CAC086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24EFF-B8CD-1D20-243C-46940765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7F8826-EE00-0276-255F-30ADED32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39BF1-2D0A-986F-69F2-5D076051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0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97365-606D-9C3F-E64C-F0464998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56BB6-F65B-3392-C915-AE91A415A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08030E-A9EE-BE37-6AC2-5D8C09D9A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E60C7D-D550-48B0-28F4-AA8B9F4E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67BFE-1AB0-0DF3-E60D-38BEFC3D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76B71F-A38A-2B76-C887-391E7218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C07C8-9C7A-9F8B-EC7B-E088D414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12164C-0CAD-4AF2-5BC2-175F0EEB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18A4DC-C6D8-2E51-570C-4ECFBADFF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04D564-EFBE-09C0-A2FE-D214781EC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11F746-F0A4-7E1B-40C4-AA78B82DD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B2E183-2DBF-25BC-E26C-A0A75E0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EAB1CC-B58B-013D-274C-8E795EFC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DCFEA-DED7-062C-91DA-81B4BC4A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5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96D2F-D7F5-C5A6-4FEB-1150AE87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66A2AA-3E94-C82B-7F43-E0CDB00F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855D06-F7BB-3C0F-F6C9-E04192CE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E3F931-A996-5995-F765-A96E214B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72AE36-9BD5-235D-654E-7C06E5CC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6535E-3D71-6C4E-1B70-A00B09A3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10E384-3743-743D-C853-61396C24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0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0EB26-CF28-CCF3-371D-59583F1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0F00C-448A-F2BD-9B2F-955F7D7D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C76627-ACFA-D527-8805-EBC544E0E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0D919E-579F-F87C-E63B-80C81902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18F1B-F81C-961E-FB02-81D93DBF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40DD75-77EC-D0F7-2743-9000E630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1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E21C-7F36-CE07-976B-C7AAE0C9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E00FB4-A9D1-61EA-1678-D1530B667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4C4DDC-3D83-56AA-C810-FDF142DC7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F147A-DD8B-9A3E-579E-9460FE06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6EAE4A-67F8-ECB6-A196-DF7C228C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80B9E-64A6-85F2-438F-F9887711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0597-81B4-DAE1-A5CB-E45DC08B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BC0D5-D377-69D6-E07C-CC3CA9849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A0778-A0FE-AEB9-6943-AFBEEDCC7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FDE6B-D15B-45B2-95DF-EC3D56C226EA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23060-CADB-1B29-17C0-A23C720F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230E5-EE31-82C5-684F-ECAB9C5EC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4124-1AEB-4FD3-8866-EFCDB0F56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0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F2555-9C93-F18F-4F76-37C638B99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51" y="1864660"/>
            <a:ext cx="8993143" cy="497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2E1E0B-675F-ACEB-E33C-05FFFFE52425}"/>
              </a:ext>
            </a:extLst>
          </p:cNvPr>
          <p:cNvSpPr txBox="1"/>
          <p:nvPr/>
        </p:nvSpPr>
        <p:spPr>
          <a:xfrm>
            <a:off x="2599765" y="430306"/>
            <a:ext cx="710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Кто работает в детском саду?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74184E-521C-F84E-D3EB-19BC5CF10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078"/>
            <a:ext cx="3457109" cy="34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3E3B17-585B-3FB9-0949-A2C2FAE65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90" y="1491408"/>
            <a:ext cx="3616232" cy="361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A9D584-C48A-AF62-CBB1-7A7625EBB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304" y="1060075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230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79043718129</dc:creator>
  <cp:lastModifiedBy>79043718129</cp:lastModifiedBy>
  <cp:revision>1</cp:revision>
  <dcterms:created xsi:type="dcterms:W3CDTF">2023-11-16T06:04:17Z</dcterms:created>
  <dcterms:modified xsi:type="dcterms:W3CDTF">2023-11-16T06:07:18Z</dcterms:modified>
</cp:coreProperties>
</file>