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9422B-0B62-AF47-55A9-8B8D32675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3BB5C8-C030-0CA0-1510-A4FFEE599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C42692-D55C-8E05-790F-908CF0AAF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86A0-3621-447A-A2CE-BA5F7B9869F3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71FF50-F9EA-144A-F695-F83A46F97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C498E0-563F-BB3D-8E7C-15A7975F7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9AF5-8C83-4EFC-B3B9-0502B3DF4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53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452BA-693F-1362-BC01-33EC5D5A0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88C1BF-998C-EC30-D6A0-834DCE900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20C529-C28A-9E1B-A24E-8DCD9B39E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86A0-3621-447A-A2CE-BA5F7B9869F3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DF1A79-86B9-53ED-9C1A-96F376432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3132D1-B72D-5DAA-9865-499B89D2B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9AF5-8C83-4EFC-B3B9-0502B3DF4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734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0BEFD6A-73DB-85A8-C4A1-26D1B50DFF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BC1163-A4A3-C303-32FA-63D45F8E9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D53636-C8E5-0C88-4A25-F61A62D9E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86A0-3621-447A-A2CE-BA5F7B9869F3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38788A-8915-83F5-C7F4-AD227DA45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3044A-B792-3287-8AEF-264EE7CF8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9AF5-8C83-4EFC-B3B9-0502B3DF4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114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A9350-8D26-3538-625E-112E1963A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7FF6E9-FB40-2EAB-EDC1-301183838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65168C-32BA-AA84-DB9D-961DCEB18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86A0-3621-447A-A2CE-BA5F7B9869F3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722611-48B9-D179-A79C-061CEB781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D0CE41-63FD-0926-875A-0E3A4125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9AF5-8C83-4EFC-B3B9-0502B3DF4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24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37C97-C596-2801-8B97-AA0AF04C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E4AA96-1487-DF1B-523B-8152FD227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EE8CE2-17E4-CD42-ABCA-6B7C912B9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86A0-3621-447A-A2CE-BA5F7B9869F3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51E9C4-70D6-6038-C56C-F172AA003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3EB04A-314C-2ABE-6538-E4661CDB1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9AF5-8C83-4EFC-B3B9-0502B3DF4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924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36806-FB7A-5635-74FC-7DB5A771F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753084-3F10-CA1C-CCAA-E6EFBF6E1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072008-DCB5-24F7-157E-76AD54198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E8B9A6-A1C0-E405-0949-468008EEE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86A0-3621-447A-A2CE-BA5F7B9869F3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C4865E-7274-13DC-823B-19AE3845E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8FE7DD-5AAC-CBED-3290-AAC965A51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9AF5-8C83-4EFC-B3B9-0502B3DF4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38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EDB3E-291C-0774-BA68-8C9F15C53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8953C5-DE41-4330-879A-12E50D0C3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7010B3-B995-540F-82AD-4B25CD198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5905B7-F7F2-FFF3-F99A-C3DD72BD20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1B40B1-B5D4-3690-A097-C1CB4543FA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8D3A80-24B0-BAA8-DA9A-A9F994F5E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86A0-3621-447A-A2CE-BA5F7B9869F3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4902EB-5708-92B3-CC12-36E6F72CD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31B482-1489-5F87-B9B1-508534CA1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9AF5-8C83-4EFC-B3B9-0502B3DF4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67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2CAE3-462B-02C9-4457-51CE6100F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CF6C5EB-CD18-3EC3-9650-EDD202633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86A0-3621-447A-A2CE-BA5F7B9869F3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66F765F-5D44-FD03-6147-E164EB449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487FEB-513F-05ED-2093-66CCA7118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9AF5-8C83-4EFC-B3B9-0502B3DF4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28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C0BC25-A622-D7D8-60D0-093EF76DD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86A0-3621-447A-A2CE-BA5F7B9869F3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94D998-DD22-158D-6BA9-27413E1CF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3BE60D-E81C-6075-8FA5-9CC53A716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9AF5-8C83-4EFC-B3B9-0502B3DF4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17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B9047-0587-4CC0-B1D6-3C5C4F151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9CCF59-84C0-9C7B-8F0E-84A3DFE9C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4F33AC-DB70-079E-56A3-626B4A2F2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A648EF-2B71-8D5F-0FD0-F4FC521AC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86A0-3621-447A-A2CE-BA5F7B9869F3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742F04-EAD5-C332-BDC3-47320BC74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7C37F4-BC7E-F58D-7298-C35A2BA84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9AF5-8C83-4EFC-B3B9-0502B3DF4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0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E12B5-0DBE-A29A-55B5-C772FD7ED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2665AE-97F2-AB95-1D5C-5B71E6758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96D217-5512-173D-E9AF-C96C317E4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F70515-6D1C-CB2B-911D-27A6FD8FD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86A0-3621-447A-A2CE-BA5F7B9869F3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AF3CA3-D474-0D64-F734-6A3D55048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DCFB58-BEE9-AAA2-0111-B9B003152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9AF5-8C83-4EFC-B3B9-0502B3DF4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53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841AF-9005-6846-D3F2-1152C132E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36F68B-B2D9-6154-896E-540205110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A99263-FB83-EB77-63B4-2620572B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386A0-3621-447A-A2CE-BA5F7B9869F3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632E06-2BC2-7B13-565B-2AF59A21E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6BC82A-863F-B7E2-BB57-0BD5EAEE8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59AF5-8C83-4EFC-B3B9-0502B3DF4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51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EA73B3-4921-0848-2C45-B0FEB7CCE7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6E004AD-CB4B-8943-DE8F-3C784B0AC2E5}"/>
              </a:ext>
            </a:extLst>
          </p:cNvPr>
          <p:cNvSpPr>
            <a:spLocks noGrp="1" noChangeAspect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77BE79C-C5F4-463F-AA1D-A008BC20A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D6167D-904B-0FD9-0E4C-20685F77E79C}"/>
              </a:ext>
            </a:extLst>
          </p:cNvPr>
          <p:cNvSpPr/>
          <p:nvPr/>
        </p:nvSpPr>
        <p:spPr>
          <a:xfrm>
            <a:off x="1623528" y="261257"/>
            <a:ext cx="42174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effectLst/>
              </a:rPr>
              <a:t>«Ферма»</a:t>
            </a:r>
          </a:p>
        </p:txBody>
      </p:sp>
    </p:spTree>
    <p:extLst>
      <p:ext uri="{BB962C8B-B14F-4D97-AF65-F5344CB8AC3E}">
        <p14:creationId xmlns:p14="http://schemas.microsoft.com/office/powerpoint/2010/main" val="271520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B063F33-4A8F-8D3D-5644-8C4E7A907E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271EFC72-BBA1-A1C0-1AA9-3956426B8A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9668CF68-688E-F771-5805-1AC440E36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215714-6033-48B5-9ED4-B6A0C9306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7969">
            <a:off x="370585" y="435676"/>
            <a:ext cx="2660797" cy="28214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E309BF-6B2C-B568-FD07-C39202016E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9068">
            <a:off x="4002633" y="771351"/>
            <a:ext cx="2849023" cy="21367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80A43C-740A-5DA8-75D0-0491BFC4E2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2340">
            <a:off x="8325957" y="409944"/>
            <a:ext cx="2454445" cy="3272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527539-DBFF-F3AF-FCDA-2713D2B894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7165">
            <a:off x="1306128" y="3305911"/>
            <a:ext cx="3607396" cy="24686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33E37F2-807D-02FB-0C80-2BE910FAA5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612" y="3679467"/>
            <a:ext cx="3216357" cy="2412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641886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</Words>
  <Application>Microsoft Office PowerPoint</Application>
  <PresentationFormat>Широкоэкранный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Solnyshko</dc:creator>
  <cp:lastModifiedBy>Solnyshko</cp:lastModifiedBy>
  <cp:revision>1</cp:revision>
  <dcterms:created xsi:type="dcterms:W3CDTF">2023-11-16T14:04:28Z</dcterms:created>
  <dcterms:modified xsi:type="dcterms:W3CDTF">2023-11-16T14:16:14Z</dcterms:modified>
</cp:coreProperties>
</file>