
<file path=[Content_Types].xml><?xml version="1.0" encoding="utf-8"?>
<Types xmlns="http://schemas.openxmlformats.org/package/2006/content-types">
  <Default Extension="jpeg" ContentType="image/jpeg"/>
  <Default Extension="jpg" ContentType="image/unknown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6B525-DE55-201D-8453-126D89D3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FFBA6A-B1A0-0C04-AB87-C39EC3B4C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41E2A4-EDBE-4898-FD51-84C9671E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9BEF6F-B206-9FE2-444D-B159C1E7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D798F5-253B-05DA-E711-C9BE3FD1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2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7F7AB-8811-88E8-DF8A-0D0FA24F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D6D1B2-274F-9AF8-0AD5-930B24D8F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0E047A-8E1F-4F1E-8E5A-214558D1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A94BCB-E8DE-DBF8-9DA6-901056E5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6FFD7C-2A31-FC4C-B1FC-AC6AA3A8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6D55D8-ECB9-E65A-2D71-EB9B1140C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8B37D2-D218-55F1-C7DC-B84CEF659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199075-4510-03FF-2BFC-B6128BF5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42FEA8-159E-C928-605B-AA86C2A6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8A04E8-3B97-F728-F87B-424F49FA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61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53042-856D-C505-5CB5-949C9AFA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B0896E-CCE7-EC8B-3850-B391311E5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6081E7-CAB8-650F-7E43-6C29345D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FD838-BB58-8D34-E0BD-26FCF327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A93F89-7A73-57D9-7BED-F5A77187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8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10311-F8CD-0014-80EF-115DE010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92B628-0027-8C0F-ECBA-AFFBFE55E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1282DB-61AE-7120-7F99-AB889BB1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052403-F9F2-AEC2-4D65-A51FF480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D83531-6764-D0AE-F7C9-D9ABCDA3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0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94F93-201A-2BF7-E893-4F5381CE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6FB7B-376A-9AC6-B011-782D21A21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F198AF-3743-B163-DB29-0466EFD0D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77BB77-E5BA-5592-5A9A-156DEEC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E9547D-C6D7-B6C8-29AF-3A601DAA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7C43E-1AED-DEE8-F94F-0BC00FCA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2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F2B5D-1597-B2A0-BFCA-9557BA19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2EFEEE-514B-7D37-2EAD-56D91A922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7B5CB7-867B-1DE1-5164-A942489FB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3B913C-6BCE-ACD8-FF1F-F3D951BB8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458B26-1BC8-7C71-AD99-2B48FBF61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946B03-9A88-0A9B-E2E1-1C540F62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860BAB-47FB-BE43-D83D-5AD4C493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24406FA-DE4C-174E-394C-394D4ABD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15B52-9001-05BA-2575-992E9CE2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021EEA-3448-02CD-9C5C-44A2E83B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4131F1-7350-B327-B377-585BD064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B50E01-01DE-C6EB-5256-CD0FA176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7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07C73F-5B82-603B-09A2-E324038F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DA13C6-449D-0C25-8ADD-E00B3FDBA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4BA675-803B-2B3D-3199-B46437FA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7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92233-599A-7F15-E335-BDC5A34A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C89C00-1C9E-3CED-6AD0-71FA3B46B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178A7E-1FB2-766F-1C4F-4DBD2C68F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584DE-7BB4-02B9-05B6-512576F8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432D69-D8FA-CEAA-A05C-7572864A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36B8D2-04D8-86FF-F5EF-3CD21141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4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98802-774E-69DF-2665-387779784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F00590-C18C-9A1D-C3AA-5642D21EB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AC50D0-0CAA-C162-4200-A45822D19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416D7D-79ED-D934-C18C-19E95D5B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7D1BF8-9DFA-E8B2-BF83-2FAA7CDA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33609-A389-CC9C-61C3-B03661BE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08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FF767-E2AA-B55D-18D8-ADD1BFDF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0EC34C-79BC-D5E4-0D28-7678DF27A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5DE010-E73F-8AF9-8704-1E806E2CF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28C94-67D1-4BEE-B9F4-3C9679A96C22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F93490-6B8E-8B18-3BE9-965C029FF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51C72A-C5EC-0D0C-7F94-BDEB49AE2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9EAC-E4A0-4363-9321-D6D1113FA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6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54FF4-30F1-4A6C-8B0D-CEFF30557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F8CA2A-D5F1-E64F-A095-418559721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A0AFEAC-78BA-3880-931B-E5B6DBC70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B7E572-AB81-6D9B-186E-DC100597D7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79" y="412751"/>
            <a:ext cx="2796540" cy="2095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71EE4B-6E52-9271-08FD-2895B63FB727}"/>
              </a:ext>
            </a:extLst>
          </p:cNvPr>
          <p:cNvSpPr txBox="1"/>
          <p:nvPr/>
        </p:nvSpPr>
        <p:spPr>
          <a:xfrm>
            <a:off x="5915608" y="942393"/>
            <a:ext cx="3806889" cy="156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cap="small" spc="25" dirty="0">
                <a:solidFill>
                  <a:srgbClr val="4472C4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«Приходи к нему лечиться </a:t>
            </a:r>
            <a:endParaRPr lang="ru-RU" sz="18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cap="small" spc="25" dirty="0">
                <a:solidFill>
                  <a:srgbClr val="4472C4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и корова, и волчица, и жучок, </a:t>
            </a:r>
            <a:endParaRPr lang="ru-RU" sz="18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cap="small" spc="25" dirty="0">
                <a:solidFill>
                  <a:srgbClr val="4472C4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>и червячок, и медведица…»</a:t>
            </a:r>
            <a:endParaRPr lang="ru-RU" sz="18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5DC6CE-1639-900D-22FB-8F12E4A494A2}"/>
              </a:ext>
            </a:extLst>
          </p:cNvPr>
          <p:cNvSpPr txBox="1"/>
          <p:nvPr/>
        </p:nvSpPr>
        <p:spPr>
          <a:xfrm>
            <a:off x="3011455" y="2724613"/>
            <a:ext cx="6172200" cy="96090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i="1" kern="100" dirty="0"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 игровой форме дети знакомились с профессией ветеринара, рассматривали иллюстрации, смотрели познавательный фильм об этой интересной профессии.</a:t>
            </a:r>
            <a:endParaRPr lang="ru-RU" sz="14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4759E3F-A4C2-BEA7-CBFB-8E8763BAC7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89" y="3814298"/>
            <a:ext cx="2744518" cy="2630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54532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Solnyshko</dc:creator>
  <cp:lastModifiedBy>Solnyshko</cp:lastModifiedBy>
  <cp:revision>1</cp:revision>
  <dcterms:created xsi:type="dcterms:W3CDTF">2023-11-16T07:39:54Z</dcterms:created>
  <dcterms:modified xsi:type="dcterms:W3CDTF">2023-11-16T07:48:39Z</dcterms:modified>
</cp:coreProperties>
</file>